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6"/>
  </p:notesMasterIdLst>
  <p:sldIdLst>
    <p:sldId id="257" r:id="rId4"/>
    <p:sldId id="258" r:id="rId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9EC89-F2C4-4B01-A19D-8C9B7E86DFC3}" type="datetimeFigureOut">
              <a:rPr lang="is-IS" smtClean="0"/>
              <a:t>2.10.2020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7F32-E59B-41E5-841D-D124130A1E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33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04DEF-7C86-402D-A964-14D229091E0E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951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n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-1"/>
            <a:ext cx="12190815" cy="6858667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2356834" y="1122362"/>
            <a:ext cx="7366715" cy="24796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en-U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2356834" y="3602038"/>
            <a:ext cx="74826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aðalundirtitla</a:t>
            </a:r>
            <a:endParaRPr lang="en-US" dirty="0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2266683" y="1122362"/>
            <a:ext cx="7495504" cy="2479675"/>
          </a:xfrm>
        </p:spPr>
        <p:txBody>
          <a:bodyPr anchor="b">
            <a:normAutofit/>
          </a:bodyPr>
          <a:lstStyle>
            <a:lvl1pPr algn="ctr">
              <a:defRPr lang="en-US" sz="48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en-U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2266683" y="3602038"/>
            <a:ext cx="76500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aðalundirtitla</a:t>
            </a:r>
            <a:endParaRPr lang="en-US" dirty="0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-1"/>
            <a:ext cx="12190815" cy="6858667"/>
          </a:xfrm>
          <a:prstGeom prst="rect">
            <a:avLst/>
          </a:prstGeom>
        </p:spPr>
      </p:pic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2511380" y="4589463"/>
            <a:ext cx="7495505" cy="10772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dirty="0" smtClean="0"/>
              <a:t>Breyta </a:t>
            </a:r>
            <a:r>
              <a:rPr lang="is-IS" dirty="0" err="1" smtClean="0"/>
              <a:t>stílum</a:t>
            </a:r>
            <a:r>
              <a:rPr lang="is-IS" dirty="0" smtClean="0"/>
              <a:t>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ill 1"/>
          <p:cNvSpPr>
            <a:spLocks noGrp="1"/>
          </p:cNvSpPr>
          <p:nvPr>
            <p:ph type="title"/>
          </p:nvPr>
        </p:nvSpPr>
        <p:spPr>
          <a:xfrm>
            <a:off x="2511380" y="1709738"/>
            <a:ext cx="7392474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7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Myn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-1"/>
            <a:ext cx="12190815" cy="6858667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en-U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dirty="0" smtClean="0"/>
              <a:t>Breyta </a:t>
            </a:r>
            <a:r>
              <a:rPr lang="is-IS" dirty="0" err="1" smtClean="0"/>
              <a:t>stílum</a:t>
            </a:r>
            <a:r>
              <a:rPr lang="is-IS" dirty="0" smtClean="0"/>
              <a:t> aðaltexta</a:t>
            </a:r>
          </a:p>
          <a:p>
            <a:pPr lvl="1"/>
            <a:r>
              <a:rPr lang="is-IS" dirty="0" smtClean="0"/>
              <a:t>Annað stig</a:t>
            </a:r>
          </a:p>
          <a:p>
            <a:pPr lvl="2"/>
            <a:r>
              <a:rPr lang="is-IS" dirty="0" smtClean="0"/>
              <a:t>Þriðja stig</a:t>
            </a:r>
          </a:p>
          <a:p>
            <a:pPr lvl="3"/>
            <a:r>
              <a:rPr lang="is-IS" dirty="0" smtClean="0"/>
              <a:t>Fjórða stig</a:t>
            </a:r>
          </a:p>
          <a:p>
            <a:pPr lvl="4"/>
            <a:r>
              <a:rPr lang="is-IS" dirty="0" smtClean="0"/>
              <a:t>Fimmta stig</a:t>
            </a:r>
            <a:endParaRPr lang="en-US" dirty="0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Mynd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9"/>
          <a:stretch/>
        </p:blipFill>
        <p:spPr>
          <a:xfrm>
            <a:off x="3203228" y="6336405"/>
            <a:ext cx="6043803" cy="3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mynda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5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smtClean="0"/>
              <a:t>Smelltu til að breyta stíl aðalundirtitla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0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6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6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4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n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2511380" y="1709738"/>
            <a:ext cx="7392474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en-US" dirty="0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2511380" y="4589464"/>
            <a:ext cx="7392474" cy="11416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dirty="0" smtClean="0"/>
              <a:t>Breyta </a:t>
            </a:r>
            <a:r>
              <a:rPr lang="is-IS" dirty="0" err="1" smtClean="0"/>
              <a:t>stílum</a:t>
            </a:r>
            <a:r>
              <a:rPr lang="is-IS" dirty="0" smtClean="0"/>
              <a:t>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1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7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mynda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3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9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rstillt út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n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6172200" y="1133341"/>
            <a:ext cx="5181600" cy="86288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is-IS" dirty="0" smtClean="0"/>
              <a:t>Smelltu til að breyta </a:t>
            </a:r>
            <a:r>
              <a:rPr lang="is-IS" dirty="0" err="1" smtClean="0"/>
              <a:t>stíl</a:t>
            </a:r>
            <a:r>
              <a:rPr lang="is-IS" dirty="0" smtClean="0"/>
              <a:t> aðaltitils</a:t>
            </a:r>
            <a:endParaRPr lang="en-US" dirty="0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6172200" y="2266681"/>
            <a:ext cx="5181600" cy="3910281"/>
          </a:xfrm>
        </p:spPr>
        <p:txBody>
          <a:bodyPr/>
          <a:lstStyle/>
          <a:p>
            <a:pPr lvl="0"/>
            <a:r>
              <a:rPr lang="is-IS" dirty="0" smtClean="0"/>
              <a:t>Breyta </a:t>
            </a:r>
            <a:r>
              <a:rPr lang="is-IS" dirty="0" err="1" smtClean="0"/>
              <a:t>stílum</a:t>
            </a:r>
            <a:r>
              <a:rPr lang="is-IS" dirty="0" smtClean="0"/>
              <a:t> aðaltexta</a:t>
            </a:r>
          </a:p>
          <a:p>
            <a:pPr lvl="1"/>
            <a:r>
              <a:rPr lang="is-IS" dirty="0" smtClean="0"/>
              <a:t>Annað stig</a:t>
            </a:r>
          </a:p>
          <a:p>
            <a:pPr lvl="2"/>
            <a:r>
              <a:rPr lang="is-IS" dirty="0" smtClean="0"/>
              <a:t>Þriðja stig</a:t>
            </a:r>
          </a:p>
          <a:p>
            <a:pPr lvl="3"/>
            <a:r>
              <a:rPr lang="is-IS" dirty="0" smtClean="0"/>
              <a:t>Fjórða stig</a:t>
            </a:r>
          </a:p>
          <a:p>
            <a:pPr lvl="4"/>
            <a:r>
              <a:rPr lang="is-IS" dirty="0" smtClean="0"/>
              <a:t>Fimmta stig</a:t>
            </a:r>
            <a:endParaRPr lang="en-US" dirty="0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Myn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7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Staðgengill mynda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6752-6C18-4130-B52A-344A1E8C43F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0376-A6A9-447C-8839-0F379F43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9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9F90-FFFE-495D-B7C3-B50EE6842D8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5825-A697-4DF3-A0E6-D2532BBD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699D-FEF8-4AA7-98F5-CB8E2A0154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DA4B-35ED-4693-A6B1-A179763A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ctrTitle"/>
          </p:nvPr>
        </p:nvSpPr>
        <p:spPr>
          <a:xfrm>
            <a:off x="2356834" y="1359877"/>
            <a:ext cx="7366715" cy="2242160"/>
          </a:xfrm>
        </p:spPr>
        <p:txBody>
          <a:bodyPr/>
          <a:lstStyle/>
          <a:p>
            <a:r>
              <a:rPr lang="is-IS" dirty="0" smtClean="0"/>
              <a:t>Titill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429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/>
            </a:r>
            <a:br>
              <a:rPr lang="is-IS" dirty="0"/>
            </a:br>
            <a:r>
              <a:rPr lang="is-IS" dirty="0" smtClean="0">
                <a:solidFill>
                  <a:srgbClr val="FF0000"/>
                </a:solidFill>
              </a:rPr>
              <a:t> 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042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érsniðin hönnu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érsniðin hönnu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</Words>
  <Application>Microsoft Office PowerPoint</Application>
  <PresentationFormat>Víðskjár</PresentationFormat>
  <Paragraphs>3</Paragraphs>
  <Slides>2</Slides>
  <Notes>1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3</vt:i4>
      </vt:variant>
      <vt:variant>
        <vt:lpstr>Skyggnutitlar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Office þema</vt:lpstr>
      <vt:lpstr>1_Sérsniðin hönnun</vt:lpstr>
      <vt:lpstr>Sérsniðin hönnun</vt:lpstr>
      <vt:lpstr>Titill</vt:lpstr>
      <vt:lpstr>  </vt:lpstr>
    </vt:vector>
  </TitlesOfParts>
  <Company>Reykjavíkurborg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Guðrún Hjartardóttir</dc:creator>
  <cp:lastModifiedBy>Fríða Bjarney Jónsdóttir</cp:lastModifiedBy>
  <cp:revision>42</cp:revision>
  <dcterms:created xsi:type="dcterms:W3CDTF">2019-04-10T11:32:58Z</dcterms:created>
  <dcterms:modified xsi:type="dcterms:W3CDTF">2020-10-02T15:41:12Z</dcterms:modified>
</cp:coreProperties>
</file>